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326" r:id="rId2"/>
    <p:sldId id="331" r:id="rId3"/>
    <p:sldId id="336" r:id="rId4"/>
    <p:sldId id="329" r:id="rId5"/>
    <p:sldId id="332" r:id="rId6"/>
    <p:sldId id="333" r:id="rId7"/>
    <p:sldId id="33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enzhe Zhang" initials="ZZ" lastIdx="1" clrIdx="0">
    <p:extLst>
      <p:ext uri="{19B8F6BF-5375-455C-9EA6-DF929625EA0E}">
        <p15:presenceInfo xmlns:p15="http://schemas.microsoft.com/office/powerpoint/2012/main" userId="S::zhenzhe.zhang@mail.mcgill.ca::d6f08b03-ada1-44fb-911c-9cd3e4093f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00"/>
    <a:srgbClr val="016400"/>
    <a:srgbClr val="808080"/>
    <a:srgbClr val="FFC0CB"/>
    <a:srgbClr val="3CB371"/>
    <a:srgbClr val="D3D3D3"/>
    <a:srgbClr val="FF1493"/>
    <a:srgbClr val="228B21"/>
    <a:srgbClr val="FF00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15"/>
    <p:restoredTop sz="70927"/>
  </p:normalViewPr>
  <p:slideViewPr>
    <p:cSldViewPr snapToGrid="0" snapToObjects="1">
      <p:cViewPr varScale="1">
        <p:scale>
          <a:sx n="86" d="100"/>
          <a:sy n="86" d="100"/>
        </p:scale>
        <p:origin x="1280" y="192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1.tiff>
</file>

<file path=ppt/media/image4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D357E1-BBCA-7E4B-882A-08C6CB0DA45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02406E-51B6-6C4F-B6FA-25E5FA24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61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305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456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5066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005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2273A-227D-5C42-BD39-5760079E33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40244-EE5B-4145-A794-AE2EE4C4B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CDA93-EC76-2244-8033-9CDC116B4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7E825-7A7B-1546-9A6D-73DBCD307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EBE40-5EC7-AC48-8E34-596C8A38B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955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45AB7-A5DC-744E-8C11-5DE6B52C5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B4AD80-6AAE-0846-8FC7-F9CFEA74E6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8CA11-4AC6-BA48-AF7A-A849CD786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33F11-CA4A-5147-AD80-ACB06B09A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C34ED-B192-EA45-9D47-0740BB9A3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9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023885-C332-6D40-BF0A-E531E322B9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1F7AE1-45A6-FF49-ABF1-EA04092693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A2E77-4BF2-6047-A0A3-EF3AD2F85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6C4F9-5837-6C4B-B4B2-94F75DFF5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DAA32-09DF-1047-80E0-999AB8BC1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18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391B5-D653-8B42-893B-585C1BFB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F16F7-E0C9-614A-A0FD-1E34A6507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0FDB5-79DF-4749-8E69-D7DCB1AE2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39BF4-4CD5-4A43-BB91-E109D6154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109DD-6AC2-8B49-B0FC-09F58BBB8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04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99609-282A-6643-B8ED-E6C9A9028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42C1A-047A-0745-A2FF-F3AB6B47D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898F8-0A51-E041-894C-90C490D3C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95D3B-CF5C-0445-AF8F-3D21017A3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1F6B6-B6AD-814A-A5E2-CD6841DA4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89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4413E-E041-0F42-9366-9CFC2EE2C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24524-1261-614E-8128-A7D34EF435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2935C2-9E9D-7B4C-A8FC-ECE4B846B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72B6AA-7D3E-0848-AE9A-A4E2B51A6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58CD80-3958-AB40-B900-FA1C5BDEC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851469-80D1-3643-AF9A-9BE6FA13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507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3AC51-5FF1-DC4F-B39D-9BF77A57B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328913-8639-DF4E-8316-0D81DE798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88855E-A46A-8B47-BE19-2A6C084297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693CC6-A9C4-9348-AE9D-72AD66ACAF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9171E0-F971-494C-A90C-25D352A644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9108B0-70EB-224E-AC15-F5DAB8CF2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B10F09-4640-C340-896F-B6F0961AC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577F9E-58BD-C341-89D5-8F6B96CDB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639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1EC60-A34C-2A4C-A725-03A0D07A4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BF3F98-950D-534F-820D-2E4EC50F0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977EED-812A-D74C-95D8-4E3C7D2BB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DA4797-C37C-B045-B714-B07F1525A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571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E5B725-AB64-AD4D-BBD7-90A696AEA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0B22F8-4ECF-4143-B07F-88A4E2376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E4488-48A8-B341-A414-C230A479C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214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3F7ED-C942-A547-8D53-1D18F9D2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7E183-2A0E-8F44-B459-5D8DA3874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B6152A-BB4E-8B47-B39F-B91C569514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923587-90B3-574B-A20C-33ACB674D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3BC00-5A23-394D-8D45-699D18163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33F30-0606-144B-A58B-76FE7CF48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18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D9E2B-8D2E-6F4F-9704-724B696D1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0FB4E1-C1FE-D043-A748-FCA02579E9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BAE94F-AED0-7B45-927F-EC10ECECE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29560C-60F1-8C4B-8FC7-1C2C8228B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569E2-BED5-3B47-B789-001F0A822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00299-7B8E-A748-A534-870D0B85B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4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4AED7E-1BA2-3B4B-85A1-F30F5A234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2C5E93-C020-F74E-8617-04CECFF2C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1AAF5-F4F7-8D47-BFCD-41204276F8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9A708-410E-C346-A8DF-4956953AA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6BB3B-5C15-CF45-994A-A96B807E4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675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70">
            <a:extLst>
              <a:ext uri="{FF2B5EF4-FFF2-40B4-BE49-F238E27FC236}">
                <a16:creationId xmlns:a16="http://schemas.microsoft.com/office/drawing/2014/main" id="{481DCFC0-58BC-EF4B-881F-BE127FD2CB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491" t="9637" r="7327"/>
          <a:stretch/>
        </p:blipFill>
        <p:spPr>
          <a:xfrm>
            <a:off x="7869738" y="-1619175"/>
            <a:ext cx="4172264" cy="3344529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5CF69EDE-17BC-4441-AB81-126B3462699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1" t="9638" r="7326"/>
          <a:stretch/>
        </p:blipFill>
        <p:spPr>
          <a:xfrm>
            <a:off x="3435883" y="-1473206"/>
            <a:ext cx="4174590" cy="3344529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27EBFFE3-0587-704E-9EFF-F4AF958365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39" t="9702" r="7393"/>
          <a:stretch/>
        </p:blipFill>
        <p:spPr>
          <a:xfrm>
            <a:off x="-1224258" y="-955918"/>
            <a:ext cx="4174589" cy="3344529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370D72C-C22F-B34B-B951-AC96708FD1C6}"/>
              </a:ext>
            </a:extLst>
          </p:cNvPr>
          <p:cNvCxnSpPr>
            <a:cxnSpLocks/>
          </p:cNvCxnSpPr>
          <p:nvPr/>
        </p:nvCxnSpPr>
        <p:spPr>
          <a:xfrm flipH="1">
            <a:off x="572870" y="959843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1492EDC-D38E-1E48-930E-119F161135A1}"/>
              </a:ext>
            </a:extLst>
          </p:cNvPr>
          <p:cNvCxnSpPr>
            <a:cxnSpLocks/>
          </p:cNvCxnSpPr>
          <p:nvPr/>
        </p:nvCxnSpPr>
        <p:spPr>
          <a:xfrm flipV="1">
            <a:off x="1308425" y="419866"/>
            <a:ext cx="114699" cy="223180"/>
          </a:xfrm>
          <a:prstGeom prst="straightConnector1">
            <a:avLst/>
          </a:prstGeom>
          <a:ln w="19050">
            <a:solidFill>
              <a:srgbClr val="DBA520"/>
            </a:solidFill>
            <a:headEnd w="lg" len="lg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60D1BEF-F34F-B046-B93B-486D139B1EB5}"/>
              </a:ext>
            </a:extLst>
          </p:cNvPr>
          <p:cNvCxnSpPr>
            <a:cxnSpLocks/>
          </p:cNvCxnSpPr>
          <p:nvPr/>
        </p:nvCxnSpPr>
        <p:spPr>
          <a:xfrm flipH="1">
            <a:off x="82580" y="12348"/>
            <a:ext cx="197008" cy="143188"/>
          </a:xfrm>
          <a:prstGeom prst="straightConnector1">
            <a:avLst/>
          </a:prstGeom>
          <a:ln w="19050">
            <a:solidFill>
              <a:srgbClr val="DBA52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C379851-D33F-414A-9B76-4C64A4179464}"/>
              </a:ext>
            </a:extLst>
          </p:cNvPr>
          <p:cNvCxnSpPr>
            <a:cxnSpLocks/>
          </p:cNvCxnSpPr>
          <p:nvPr/>
        </p:nvCxnSpPr>
        <p:spPr>
          <a:xfrm flipV="1">
            <a:off x="1533590" y="634927"/>
            <a:ext cx="201118" cy="144670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8DB145B-250B-2742-B3A8-1985FC71DBA4}"/>
              </a:ext>
            </a:extLst>
          </p:cNvPr>
          <p:cNvSpPr txBox="1"/>
          <p:nvPr/>
        </p:nvSpPr>
        <p:spPr>
          <a:xfrm>
            <a:off x="1099192" y="750208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22ABA95-743E-1041-B0B2-91B0EE0569A7}"/>
              </a:ext>
            </a:extLst>
          </p:cNvPr>
          <p:cNvSpPr txBox="1"/>
          <p:nvPr/>
        </p:nvSpPr>
        <p:spPr>
          <a:xfrm>
            <a:off x="347591" y="591071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610D7B2-8A07-1E49-8C2B-10DEA5F0975C}"/>
              </a:ext>
            </a:extLst>
          </p:cNvPr>
          <p:cNvSpPr txBox="1"/>
          <p:nvPr/>
        </p:nvSpPr>
        <p:spPr>
          <a:xfrm>
            <a:off x="-480417" y="1633746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4AD2940-F59B-C449-8C06-74E65B6FD3E0}"/>
              </a:ext>
            </a:extLst>
          </p:cNvPr>
          <p:cNvSpPr txBox="1"/>
          <p:nvPr/>
        </p:nvSpPr>
        <p:spPr>
          <a:xfrm>
            <a:off x="1519006" y="-101458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B2F51B7-53F9-7247-8BD9-05A5B1F10F3C}"/>
              </a:ext>
            </a:extLst>
          </p:cNvPr>
          <p:cNvSpPr txBox="1"/>
          <p:nvPr/>
        </p:nvSpPr>
        <p:spPr>
          <a:xfrm>
            <a:off x="1893567" y="829038"/>
            <a:ext cx="6755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DCE787C-77C0-D24A-8D35-1747503379B0}"/>
              </a:ext>
            </a:extLst>
          </p:cNvPr>
          <p:cNvSpPr txBox="1"/>
          <p:nvPr/>
        </p:nvSpPr>
        <p:spPr>
          <a:xfrm>
            <a:off x="545532" y="-8089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27FDD9-2F92-C248-BA53-5FD21EBC1F03}"/>
              </a:ext>
            </a:extLst>
          </p:cNvPr>
          <p:cNvSpPr txBox="1"/>
          <p:nvPr/>
        </p:nvSpPr>
        <p:spPr>
          <a:xfrm>
            <a:off x="-766571" y="648791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AB1FAA-3518-4148-802C-12C6C4159B92}"/>
              </a:ext>
            </a:extLst>
          </p:cNvPr>
          <p:cNvSpPr txBox="1"/>
          <p:nvPr/>
        </p:nvSpPr>
        <p:spPr>
          <a:xfrm>
            <a:off x="480417" y="-379746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A62FAA3-540F-224B-AAAE-84BAF07A8207}"/>
              </a:ext>
            </a:extLst>
          </p:cNvPr>
          <p:cNvSpPr txBox="1"/>
          <p:nvPr/>
        </p:nvSpPr>
        <p:spPr>
          <a:xfrm>
            <a:off x="2055172" y="562366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5771B8F-EFC3-0A43-BAAB-45C4540C8386}"/>
              </a:ext>
            </a:extLst>
          </p:cNvPr>
          <p:cNvSpPr txBox="1"/>
          <p:nvPr/>
        </p:nvSpPr>
        <p:spPr>
          <a:xfrm>
            <a:off x="1652430" y="199058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E72AC90-35F0-C344-99BA-4506B15DF22B}"/>
              </a:ext>
            </a:extLst>
          </p:cNvPr>
          <p:cNvCxnSpPr>
            <a:cxnSpLocks/>
          </p:cNvCxnSpPr>
          <p:nvPr/>
        </p:nvCxnSpPr>
        <p:spPr>
          <a:xfrm flipH="1" flipV="1">
            <a:off x="1291960" y="-174209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4165B2A-28B8-2141-B82A-442A8129DC37}"/>
              </a:ext>
            </a:extLst>
          </p:cNvPr>
          <p:cNvSpPr txBox="1"/>
          <p:nvPr/>
        </p:nvSpPr>
        <p:spPr>
          <a:xfrm>
            <a:off x="-732481" y="906660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5F32B08-E494-9344-A981-35A1CD6AC03E}"/>
              </a:ext>
            </a:extLst>
          </p:cNvPr>
          <p:cNvCxnSpPr>
            <a:cxnSpLocks/>
          </p:cNvCxnSpPr>
          <p:nvPr/>
        </p:nvCxnSpPr>
        <p:spPr>
          <a:xfrm flipH="1">
            <a:off x="6404113" y="2906968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F098036-EBC9-6245-A9AC-B7D317381B63}"/>
              </a:ext>
            </a:extLst>
          </p:cNvPr>
          <p:cNvSpPr txBox="1"/>
          <p:nvPr/>
        </p:nvSpPr>
        <p:spPr>
          <a:xfrm>
            <a:off x="6935788" y="2716696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D4ED506-C162-D34F-8675-1A4548F422D8}"/>
              </a:ext>
            </a:extLst>
          </p:cNvPr>
          <p:cNvSpPr txBox="1"/>
          <p:nvPr/>
        </p:nvSpPr>
        <p:spPr>
          <a:xfrm>
            <a:off x="5985073" y="2585596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516E8B3-9E84-C244-82AC-A5D3CF3A07D1}"/>
              </a:ext>
            </a:extLst>
          </p:cNvPr>
          <p:cNvSpPr txBox="1"/>
          <p:nvPr/>
        </p:nvSpPr>
        <p:spPr>
          <a:xfrm>
            <a:off x="4993816" y="3596780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9ED8145-1CC9-3F44-B789-68565C8FC805}"/>
              </a:ext>
            </a:extLst>
          </p:cNvPr>
          <p:cNvCxnSpPr>
            <a:cxnSpLocks/>
          </p:cNvCxnSpPr>
          <p:nvPr/>
        </p:nvCxnSpPr>
        <p:spPr>
          <a:xfrm flipH="1">
            <a:off x="9637656" y="2676807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2BC321F9-D6F9-4E45-B28A-7C8A45187C5A}"/>
              </a:ext>
            </a:extLst>
          </p:cNvPr>
          <p:cNvSpPr txBox="1"/>
          <p:nvPr/>
        </p:nvSpPr>
        <p:spPr>
          <a:xfrm>
            <a:off x="9955870" y="2393530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81C20F7-F42E-3749-A68F-B52A6948FB61}"/>
              </a:ext>
            </a:extLst>
          </p:cNvPr>
          <p:cNvSpPr txBox="1"/>
          <p:nvPr/>
        </p:nvSpPr>
        <p:spPr>
          <a:xfrm>
            <a:off x="9266901" y="2401631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9177EC2-CD85-D149-A000-BDD08EEF3AB0}"/>
              </a:ext>
            </a:extLst>
          </p:cNvPr>
          <p:cNvSpPr txBox="1"/>
          <p:nvPr/>
        </p:nvSpPr>
        <p:spPr>
          <a:xfrm>
            <a:off x="8376985" y="3235209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9C3BF40-6A2A-3E4A-B506-978DFA44BB0B}"/>
              </a:ext>
            </a:extLst>
          </p:cNvPr>
          <p:cNvCxnSpPr>
            <a:cxnSpLocks/>
          </p:cNvCxnSpPr>
          <p:nvPr/>
        </p:nvCxnSpPr>
        <p:spPr>
          <a:xfrm flipV="1">
            <a:off x="7336997" y="2801040"/>
            <a:ext cx="204649" cy="47428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22BEF8E5-CC6B-5349-A142-99AACE8FDA22}"/>
              </a:ext>
            </a:extLst>
          </p:cNvPr>
          <p:cNvSpPr txBox="1"/>
          <p:nvPr/>
        </p:nvSpPr>
        <p:spPr>
          <a:xfrm>
            <a:off x="4888109" y="3130415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00EA7E3-89C2-0F46-ADFD-D65676539DCC}"/>
              </a:ext>
            </a:extLst>
          </p:cNvPr>
          <p:cNvSpPr txBox="1"/>
          <p:nvPr/>
        </p:nvSpPr>
        <p:spPr>
          <a:xfrm>
            <a:off x="6071024" y="2203546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783E240-972C-714A-8FCD-2257AD0BAFB6}"/>
              </a:ext>
            </a:extLst>
          </p:cNvPr>
          <p:cNvSpPr txBox="1"/>
          <p:nvPr/>
        </p:nvSpPr>
        <p:spPr>
          <a:xfrm>
            <a:off x="7232275" y="2617075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6FE2E0E-9C17-6E44-8CE3-C7FDFE6767A5}"/>
              </a:ext>
            </a:extLst>
          </p:cNvPr>
          <p:cNvSpPr txBox="1"/>
          <p:nvPr/>
        </p:nvSpPr>
        <p:spPr>
          <a:xfrm>
            <a:off x="6772861" y="2418990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C9BA33C-FDE2-F949-B184-49F66C913737}"/>
              </a:ext>
            </a:extLst>
          </p:cNvPr>
          <p:cNvCxnSpPr>
            <a:cxnSpLocks/>
          </p:cNvCxnSpPr>
          <p:nvPr/>
        </p:nvCxnSpPr>
        <p:spPr>
          <a:xfrm flipH="1" flipV="1">
            <a:off x="7161769" y="2220905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BC0763F-B909-6943-9416-67D85D0412FB}"/>
              </a:ext>
            </a:extLst>
          </p:cNvPr>
          <p:cNvCxnSpPr>
            <a:cxnSpLocks/>
          </p:cNvCxnSpPr>
          <p:nvPr/>
        </p:nvCxnSpPr>
        <p:spPr>
          <a:xfrm flipH="1" flipV="1">
            <a:off x="10326744" y="2179826"/>
            <a:ext cx="192126" cy="80562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CE1A682-1C30-FD41-B136-7E77531B4F2D}"/>
              </a:ext>
            </a:extLst>
          </p:cNvPr>
          <p:cNvSpPr txBox="1"/>
          <p:nvPr/>
        </p:nvSpPr>
        <p:spPr>
          <a:xfrm>
            <a:off x="8240909" y="271695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05046EC-C3D9-2546-BAEC-178AB8F9061D}"/>
              </a:ext>
            </a:extLst>
          </p:cNvPr>
          <p:cNvSpPr txBox="1"/>
          <p:nvPr/>
        </p:nvSpPr>
        <p:spPr>
          <a:xfrm>
            <a:off x="8863715" y="2074902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0CB493A-4EB8-5D4C-ADFE-1885288A18A9}"/>
              </a:ext>
            </a:extLst>
          </p:cNvPr>
          <p:cNvSpPr txBox="1"/>
          <p:nvPr/>
        </p:nvSpPr>
        <p:spPr>
          <a:xfrm>
            <a:off x="9525288" y="2059912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48A8FFBC-9FBF-2042-9E8D-347A513A5AC8}"/>
              </a:ext>
            </a:extLst>
          </p:cNvPr>
          <p:cNvCxnSpPr>
            <a:cxnSpLocks/>
          </p:cNvCxnSpPr>
          <p:nvPr/>
        </p:nvCxnSpPr>
        <p:spPr>
          <a:xfrm flipH="1">
            <a:off x="8563241" y="2282804"/>
            <a:ext cx="218108" cy="150833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0083B90-C648-8D46-B015-4F6981CF5CFA}"/>
              </a:ext>
            </a:extLst>
          </p:cNvPr>
          <p:cNvSpPr txBox="1"/>
          <p:nvPr/>
        </p:nvSpPr>
        <p:spPr>
          <a:xfrm>
            <a:off x="-766571" y="-847803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Cu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3D32924-12DE-3546-9C65-104A05AF00F6}"/>
              </a:ext>
            </a:extLst>
          </p:cNvPr>
          <p:cNvSpPr txBox="1"/>
          <p:nvPr/>
        </p:nvSpPr>
        <p:spPr>
          <a:xfrm>
            <a:off x="6223185" y="4888992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Ag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0272A07-EEA0-2D40-A123-114A97C0F628}"/>
              </a:ext>
            </a:extLst>
          </p:cNvPr>
          <p:cNvSpPr txBox="1"/>
          <p:nvPr/>
        </p:nvSpPr>
        <p:spPr>
          <a:xfrm>
            <a:off x="9677555" y="4888992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Au</a:t>
            </a:r>
          </a:p>
        </p:txBody>
      </p:sp>
    </p:spTree>
    <p:extLst>
      <p:ext uri="{BB962C8B-B14F-4D97-AF65-F5344CB8AC3E}">
        <p14:creationId xmlns:p14="http://schemas.microsoft.com/office/powerpoint/2010/main" val="2357973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>
            <a:extLst>
              <a:ext uri="{FF2B5EF4-FFF2-40B4-BE49-F238E27FC236}">
                <a16:creationId xmlns:a16="http://schemas.microsoft.com/office/drawing/2014/main" id="{B309A4D2-7B16-444C-B8AA-65A8A5C96E4B}"/>
              </a:ext>
            </a:extLst>
          </p:cNvPr>
          <p:cNvGrpSpPr/>
          <p:nvPr/>
        </p:nvGrpSpPr>
        <p:grpSpPr>
          <a:xfrm>
            <a:off x="197933" y="-1583185"/>
            <a:ext cx="11827584" cy="9575928"/>
            <a:chOff x="197933" y="-1583185"/>
            <a:chExt cx="11827584" cy="9575928"/>
          </a:xfrm>
        </p:grpSpPr>
        <p:pic>
          <p:nvPicPr>
            <p:cNvPr id="48" name="Picture 47" descr="Diagram&#10;&#10;Description automatically generated">
              <a:extLst>
                <a:ext uri="{FF2B5EF4-FFF2-40B4-BE49-F238E27FC236}">
                  <a16:creationId xmlns:a16="http://schemas.microsoft.com/office/drawing/2014/main" id="{39C34B97-D047-A543-9D77-FCB60D0793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3667" y="1515743"/>
              <a:ext cx="10210800" cy="6477000"/>
            </a:xfrm>
            <a:prstGeom prst="rect">
              <a:avLst/>
            </a:prstGeom>
          </p:spPr>
        </p:pic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08CDFAAB-9AF7-8044-A43D-F5F9E26C62AD}"/>
                </a:ext>
              </a:extLst>
            </p:cNvPr>
            <p:cNvGrpSpPr/>
            <p:nvPr/>
          </p:nvGrpSpPr>
          <p:grpSpPr>
            <a:xfrm>
              <a:off x="197933" y="-1583185"/>
              <a:ext cx="11827584" cy="3427633"/>
              <a:chOff x="35095" y="640245"/>
              <a:chExt cx="11827584" cy="3427633"/>
            </a:xfrm>
          </p:grpSpPr>
          <p:pic>
            <p:nvPicPr>
              <p:cNvPr id="49" name="Picture 48">
                <a:extLst>
                  <a:ext uri="{FF2B5EF4-FFF2-40B4-BE49-F238E27FC236}">
                    <a16:creationId xmlns:a16="http://schemas.microsoft.com/office/drawing/2014/main" id="{36916CCB-5339-084D-9BE3-9C30013FCAA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0007" t="7761" r="7641"/>
              <a:stretch/>
            </p:blipFill>
            <p:spPr>
              <a:xfrm>
                <a:off x="8054421" y="655458"/>
                <a:ext cx="3808258" cy="3412419"/>
              </a:xfrm>
              <a:prstGeom prst="rect">
                <a:avLst/>
              </a:prstGeom>
            </p:spPr>
          </p:pic>
          <p:pic>
            <p:nvPicPr>
              <p:cNvPr id="50" name="Picture 49">
                <a:extLst>
                  <a:ext uri="{FF2B5EF4-FFF2-40B4-BE49-F238E27FC236}">
                    <a16:creationId xmlns:a16="http://schemas.microsoft.com/office/drawing/2014/main" id="{885A7569-D573-D849-836E-2C8171D254C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0025" t="7761" r="7642"/>
              <a:stretch/>
            </p:blipFill>
            <p:spPr>
              <a:xfrm>
                <a:off x="4283555" y="655458"/>
                <a:ext cx="3807403" cy="3412419"/>
              </a:xfrm>
              <a:prstGeom prst="rect">
                <a:avLst/>
              </a:prstGeom>
            </p:spPr>
          </p:pic>
          <p:pic>
            <p:nvPicPr>
              <p:cNvPr id="51" name="Picture 50">
                <a:extLst>
                  <a:ext uri="{FF2B5EF4-FFF2-40B4-BE49-F238E27FC236}">
                    <a16:creationId xmlns:a16="http://schemas.microsoft.com/office/drawing/2014/main" id="{FA1AF06E-C2FF-2043-B1F3-F4CAD33196D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7761" r="7642"/>
              <a:stretch/>
            </p:blipFill>
            <p:spPr>
              <a:xfrm>
                <a:off x="35095" y="655459"/>
                <a:ext cx="4271003" cy="3412419"/>
              </a:xfrm>
              <a:prstGeom prst="rect">
                <a:avLst/>
              </a:prstGeom>
            </p:spPr>
          </p:pic>
          <p:cxnSp>
            <p:nvCxnSpPr>
              <p:cNvPr id="52" name="Straight Arrow Connector 51">
                <a:extLst>
                  <a:ext uri="{FF2B5EF4-FFF2-40B4-BE49-F238E27FC236}">
                    <a16:creationId xmlns:a16="http://schemas.microsoft.com/office/drawing/2014/main" id="{5BAD4D53-D01B-514F-BBD8-395C4F3B18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016893" y="2616161"/>
                <a:ext cx="236450" cy="146051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52">
                <a:extLst>
                  <a:ext uri="{FF2B5EF4-FFF2-40B4-BE49-F238E27FC236}">
                    <a16:creationId xmlns:a16="http://schemas.microsoft.com/office/drawing/2014/main" id="{304DF354-EC13-F14F-B4F4-867465AC831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16590" y="2052812"/>
                <a:ext cx="114699" cy="223180"/>
              </a:xfrm>
              <a:prstGeom prst="straightConnector1">
                <a:avLst/>
              </a:prstGeom>
              <a:ln w="19050">
                <a:solidFill>
                  <a:srgbClr val="DBA520"/>
                </a:solidFill>
                <a:headEnd w="lg" len="lg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>
                <a:extLst>
                  <a:ext uri="{FF2B5EF4-FFF2-40B4-BE49-F238E27FC236}">
                    <a16:creationId xmlns:a16="http://schemas.microsoft.com/office/drawing/2014/main" id="{D2BAE5C3-77A2-B34B-94C5-F52961AD0AA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401100" y="1681152"/>
                <a:ext cx="197008" cy="143188"/>
              </a:xfrm>
              <a:prstGeom prst="straightConnector1">
                <a:avLst/>
              </a:prstGeom>
              <a:ln w="19050">
                <a:solidFill>
                  <a:srgbClr val="DBA52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54">
                <a:extLst>
                  <a:ext uri="{FF2B5EF4-FFF2-40B4-BE49-F238E27FC236}">
                    <a16:creationId xmlns:a16="http://schemas.microsoft.com/office/drawing/2014/main" id="{2299F82E-1F50-4F42-8AD7-2C1CD19212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23826" y="2321660"/>
                <a:ext cx="201118" cy="144670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9E5EB2D8-4101-6A48-BC8E-7379104D81DD}"/>
                  </a:ext>
                </a:extLst>
              </p:cNvPr>
              <p:cNvSpPr txBox="1"/>
              <p:nvPr/>
            </p:nvSpPr>
            <p:spPr>
              <a:xfrm>
                <a:off x="2473099" y="2469599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D2BB9C6A-C447-604F-9767-9A6DF8520997}"/>
                  </a:ext>
                </a:extLst>
              </p:cNvPr>
              <p:cNvSpPr txBox="1"/>
              <p:nvPr/>
            </p:nvSpPr>
            <p:spPr>
              <a:xfrm>
                <a:off x="1737827" y="2277804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3A28C5DF-DB15-AE46-BA74-596684645A2C}"/>
                  </a:ext>
                </a:extLst>
              </p:cNvPr>
              <p:cNvSpPr txBox="1"/>
              <p:nvPr/>
            </p:nvSpPr>
            <p:spPr>
              <a:xfrm>
                <a:off x="877161" y="3336808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5EFEFA40-8DD6-7441-91B1-A5CB9D585EB1}"/>
                  </a:ext>
                </a:extLst>
              </p:cNvPr>
              <p:cNvSpPr txBox="1"/>
              <p:nvPr/>
            </p:nvSpPr>
            <p:spPr>
              <a:xfrm>
                <a:off x="2963029" y="1595203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DBA52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3630E279-00F4-9847-A16E-C998CE20E19C}"/>
                  </a:ext>
                </a:extLst>
              </p:cNvPr>
              <p:cNvSpPr txBox="1"/>
              <p:nvPr/>
            </p:nvSpPr>
            <p:spPr>
              <a:xfrm>
                <a:off x="3391379" y="2546828"/>
                <a:ext cx="67555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1283771-DE70-AE42-A133-213583F9FEA4}"/>
                  </a:ext>
                </a:extLst>
              </p:cNvPr>
              <p:cNvSpPr txBox="1"/>
              <p:nvPr/>
            </p:nvSpPr>
            <p:spPr>
              <a:xfrm>
                <a:off x="1953697" y="1691773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DBA52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000CA0C6-FBE6-A64E-AD78-7B0A717EA2C7}"/>
                  </a:ext>
                </a:extLst>
              </p:cNvPr>
              <p:cNvSpPr txBox="1"/>
              <p:nvPr/>
            </p:nvSpPr>
            <p:spPr>
              <a:xfrm>
                <a:off x="557466" y="2220062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52EB92FC-B4FF-B444-9D1A-FEB35FBD722E}"/>
                  </a:ext>
                </a:extLst>
              </p:cNvPr>
              <p:cNvSpPr txBox="1"/>
              <p:nvPr/>
            </p:nvSpPr>
            <p:spPr>
              <a:xfrm>
                <a:off x="1976627" y="1320116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E617769D-AD41-964D-8ADA-2A3CA3A744BD}"/>
                  </a:ext>
                </a:extLst>
              </p:cNvPr>
              <p:cNvSpPr txBox="1"/>
              <p:nvPr/>
            </p:nvSpPr>
            <p:spPr>
              <a:xfrm>
                <a:off x="3448608" y="2245899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1804EF96-0F48-2140-B55B-B34BA58289FB}"/>
                  </a:ext>
                </a:extLst>
              </p:cNvPr>
              <p:cNvSpPr txBox="1"/>
              <p:nvPr/>
            </p:nvSpPr>
            <p:spPr>
              <a:xfrm>
                <a:off x="2983751" y="1897319"/>
                <a:ext cx="86201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cxnSp>
            <p:nvCxnSpPr>
              <p:cNvPr id="66" name="Straight Arrow Connector 65">
                <a:extLst>
                  <a:ext uri="{FF2B5EF4-FFF2-40B4-BE49-F238E27FC236}">
                    <a16:creationId xmlns:a16="http://schemas.microsoft.com/office/drawing/2014/main" id="{98A4B46B-CD88-A243-B618-CF78C5B9087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700125" y="1494596"/>
                <a:ext cx="223701" cy="148844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3EC00A43-40DA-9D45-BE4E-73DE82DB76BE}"/>
                  </a:ext>
                </a:extLst>
              </p:cNvPr>
              <p:cNvSpPr txBox="1"/>
              <p:nvPr/>
            </p:nvSpPr>
            <p:spPr>
              <a:xfrm>
                <a:off x="648984" y="2606521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cxnSp>
            <p:nvCxnSpPr>
              <p:cNvPr id="68" name="Straight Arrow Connector 67">
                <a:extLst>
                  <a:ext uri="{FF2B5EF4-FFF2-40B4-BE49-F238E27FC236}">
                    <a16:creationId xmlns:a16="http://schemas.microsoft.com/office/drawing/2014/main" id="{BAA049F4-6461-AB49-9A46-7AE6F70B4AC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83347" y="2052812"/>
                <a:ext cx="225410" cy="7977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21A653A2-8DEF-F343-9597-B647635CAABB}"/>
                  </a:ext>
                </a:extLst>
              </p:cNvPr>
              <p:cNvSpPr txBox="1"/>
              <p:nvPr/>
            </p:nvSpPr>
            <p:spPr>
              <a:xfrm>
                <a:off x="7022315" y="1769127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3AA679A9-7A01-A84D-861E-F5EDD99B2B33}"/>
                  </a:ext>
                </a:extLst>
              </p:cNvPr>
              <p:cNvSpPr txBox="1"/>
              <p:nvPr/>
            </p:nvSpPr>
            <p:spPr>
              <a:xfrm>
                <a:off x="5811506" y="1529130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F03157F4-6DAC-DC49-AC0E-7A97F443BC8E}"/>
                  </a:ext>
                </a:extLst>
              </p:cNvPr>
              <p:cNvSpPr txBox="1"/>
              <p:nvPr/>
            </p:nvSpPr>
            <p:spPr>
              <a:xfrm>
                <a:off x="4675421" y="2920999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cxnSp>
            <p:nvCxnSpPr>
              <p:cNvPr id="72" name="Straight Arrow Connector 71">
                <a:extLst>
                  <a:ext uri="{FF2B5EF4-FFF2-40B4-BE49-F238E27FC236}">
                    <a16:creationId xmlns:a16="http://schemas.microsoft.com/office/drawing/2014/main" id="{48A18860-AABF-7F42-A138-28F93F116CA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580159" y="1527254"/>
                <a:ext cx="267625" cy="125422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59A7A8EE-BFC0-B041-9E61-3A75E3BCE792}"/>
                  </a:ext>
                </a:extLst>
              </p:cNvPr>
              <p:cNvSpPr txBox="1"/>
              <p:nvPr/>
            </p:nvSpPr>
            <p:spPr>
              <a:xfrm>
                <a:off x="10316431" y="1162488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A31EBA62-F377-444D-BA3B-B62C21DD25D8}"/>
                  </a:ext>
                </a:extLst>
              </p:cNvPr>
              <p:cNvSpPr txBox="1"/>
              <p:nvPr/>
            </p:nvSpPr>
            <p:spPr>
              <a:xfrm>
                <a:off x="9432151" y="1193530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40F38697-06B1-5E43-803D-B90A4CEB10FD}"/>
                  </a:ext>
                </a:extLst>
              </p:cNvPr>
              <p:cNvSpPr txBox="1"/>
              <p:nvPr/>
            </p:nvSpPr>
            <p:spPr>
              <a:xfrm>
                <a:off x="8458126" y="2387209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6174F42B-6B76-5149-8C00-0572E78AE83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27124" y="1959390"/>
                <a:ext cx="204649" cy="47428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DD272944-19CD-FC43-BDD7-5BAF874CE9C7}"/>
                  </a:ext>
                </a:extLst>
              </p:cNvPr>
              <p:cNvSpPr txBox="1"/>
              <p:nvPr/>
            </p:nvSpPr>
            <p:spPr>
              <a:xfrm>
                <a:off x="4403972" y="2201147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41C5A69E-01CF-1D4A-AF34-A809A04C425A}"/>
                  </a:ext>
                </a:extLst>
              </p:cNvPr>
              <p:cNvSpPr txBox="1"/>
              <p:nvPr/>
            </p:nvSpPr>
            <p:spPr>
              <a:xfrm>
                <a:off x="5920730" y="1010270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DA2A1CFE-3983-774D-B094-A4EC544F939E}"/>
                  </a:ext>
                </a:extLst>
              </p:cNvPr>
              <p:cNvSpPr txBox="1"/>
              <p:nvPr/>
            </p:nvSpPr>
            <p:spPr>
              <a:xfrm>
                <a:off x="7403217" y="1634108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2B514229-7DE8-E34C-8E02-E11299E8C459}"/>
                  </a:ext>
                </a:extLst>
              </p:cNvPr>
              <p:cNvSpPr txBox="1"/>
              <p:nvPr/>
            </p:nvSpPr>
            <p:spPr>
              <a:xfrm>
                <a:off x="7341620" y="1262907"/>
                <a:ext cx="86201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cxnSp>
            <p:nvCxnSpPr>
              <p:cNvPr id="81" name="Straight Arrow Connector 80">
                <a:extLst>
                  <a:ext uri="{FF2B5EF4-FFF2-40B4-BE49-F238E27FC236}">
                    <a16:creationId xmlns:a16="http://schemas.microsoft.com/office/drawing/2014/main" id="{73038537-709C-CA42-B4EB-3ACEFBD14E9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51049" y="976481"/>
                <a:ext cx="192407" cy="162041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>
                <a:extLst>
                  <a:ext uri="{FF2B5EF4-FFF2-40B4-BE49-F238E27FC236}">
                    <a16:creationId xmlns:a16="http://schemas.microsoft.com/office/drawing/2014/main" id="{B557893E-A329-804A-B12F-C1E838898BD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593393" y="997224"/>
                <a:ext cx="174376" cy="162174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A9B8B3DE-AACE-F248-A736-664D2263F052}"/>
                  </a:ext>
                </a:extLst>
              </p:cNvPr>
              <p:cNvSpPr txBox="1"/>
              <p:nvPr/>
            </p:nvSpPr>
            <p:spPr>
              <a:xfrm>
                <a:off x="8122768" y="1755510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82F5466D-0BF0-424A-885E-961BF7C1AE3E}"/>
                  </a:ext>
                </a:extLst>
              </p:cNvPr>
              <p:cNvSpPr txBox="1"/>
              <p:nvPr/>
            </p:nvSpPr>
            <p:spPr>
              <a:xfrm>
                <a:off x="8870354" y="782668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7F33CC05-57CF-CE42-A576-1DEF57C232B0}"/>
                  </a:ext>
                </a:extLst>
              </p:cNvPr>
              <p:cNvSpPr txBox="1"/>
              <p:nvPr/>
            </p:nvSpPr>
            <p:spPr>
              <a:xfrm>
                <a:off x="10027427" y="814354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cxnSp>
            <p:nvCxnSpPr>
              <p:cNvPr id="86" name="Straight Arrow Connector 85">
                <a:extLst>
                  <a:ext uri="{FF2B5EF4-FFF2-40B4-BE49-F238E27FC236}">
                    <a16:creationId xmlns:a16="http://schemas.microsoft.com/office/drawing/2014/main" id="{E7916C75-5B40-3F4D-BDD0-656EB7F366D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78203" y="989394"/>
                <a:ext cx="168800" cy="202442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FAE5CD50-46D7-CD46-B51B-CBF5AFA3C55D}"/>
                  </a:ext>
                </a:extLst>
              </p:cNvPr>
              <p:cNvSpPr txBox="1"/>
              <p:nvPr/>
            </p:nvSpPr>
            <p:spPr>
              <a:xfrm>
                <a:off x="615847" y="793958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Cu</a:t>
                </a: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6BC2B3CF-74C0-0D4A-B02E-0119EAF37FF2}"/>
                  </a:ext>
                </a:extLst>
              </p:cNvPr>
              <p:cNvSpPr txBox="1"/>
              <p:nvPr/>
            </p:nvSpPr>
            <p:spPr>
              <a:xfrm>
                <a:off x="4407305" y="793958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Ag</a:t>
                </a: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D1471E52-6774-A64F-ADFB-E79DFF94D09C}"/>
                  </a:ext>
                </a:extLst>
              </p:cNvPr>
              <p:cNvSpPr txBox="1"/>
              <p:nvPr/>
            </p:nvSpPr>
            <p:spPr>
              <a:xfrm>
                <a:off x="8192165" y="793957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Au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840791A8-F71E-2A4B-86AD-E79CCB9115AD}"/>
                  </a:ext>
                </a:extLst>
              </p:cNvPr>
              <p:cNvSpPr txBox="1"/>
              <p:nvPr/>
            </p:nvSpPr>
            <p:spPr>
              <a:xfrm>
                <a:off x="90740" y="640245"/>
                <a:ext cx="73999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(a)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48520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3969FDE1-74D6-424E-8112-D1A28EC1AC0C}"/>
              </a:ext>
            </a:extLst>
          </p:cNvPr>
          <p:cNvGrpSpPr/>
          <p:nvPr/>
        </p:nvGrpSpPr>
        <p:grpSpPr>
          <a:xfrm>
            <a:off x="35095" y="640245"/>
            <a:ext cx="11827584" cy="3427633"/>
            <a:chOff x="35095" y="640245"/>
            <a:chExt cx="11827584" cy="3427633"/>
          </a:xfrm>
        </p:grpSpPr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280A3B74-4CCF-844A-8EBD-A043FD77EC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0007" t="7761" r="7641"/>
            <a:stretch/>
          </p:blipFill>
          <p:spPr>
            <a:xfrm>
              <a:off x="8054421" y="655458"/>
              <a:ext cx="3808258" cy="3412419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E60030E2-E049-4C46-8AB7-D4C1F80139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025" t="7761" r="7642"/>
            <a:stretch/>
          </p:blipFill>
          <p:spPr>
            <a:xfrm>
              <a:off x="4283555" y="655458"/>
              <a:ext cx="3807403" cy="3412419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3FE0770D-9A91-0746-9C26-63FF5B1FB4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761" r="7642"/>
            <a:stretch/>
          </p:blipFill>
          <p:spPr>
            <a:xfrm>
              <a:off x="35095" y="655459"/>
              <a:ext cx="4271003" cy="3412419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83ED52AF-290D-8141-B967-B39A7E47E4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16893" y="2616161"/>
              <a:ext cx="236450" cy="14605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C3828814-736B-0440-84AB-67157AFFD7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6590" y="2052812"/>
              <a:ext cx="114699" cy="223180"/>
            </a:xfrm>
            <a:prstGeom prst="straightConnector1">
              <a:avLst/>
            </a:prstGeom>
            <a:ln w="19050">
              <a:solidFill>
                <a:srgbClr val="DBA520"/>
              </a:solidFill>
              <a:headEnd w="lg" len="lg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B459AFF-908B-8747-A250-3FFBA715F4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1100" y="1681152"/>
              <a:ext cx="197008" cy="143188"/>
            </a:xfrm>
            <a:prstGeom prst="straightConnector1">
              <a:avLst/>
            </a:prstGeom>
            <a:ln w="19050">
              <a:solidFill>
                <a:srgbClr val="DBA52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4612F31-6648-F544-B589-707E696C25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23826" y="2321660"/>
              <a:ext cx="201118" cy="14467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C714EEB-2BB7-4745-ABBF-F4F453830521}"/>
                </a:ext>
              </a:extLst>
            </p:cNvPr>
            <p:cNvSpPr txBox="1"/>
            <p:nvPr/>
          </p:nvSpPr>
          <p:spPr>
            <a:xfrm>
              <a:off x="2473099" y="2469599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F253557-4F81-CC41-A60B-1AFE00F95EAE}"/>
                </a:ext>
              </a:extLst>
            </p:cNvPr>
            <p:cNvSpPr txBox="1"/>
            <p:nvPr/>
          </p:nvSpPr>
          <p:spPr>
            <a:xfrm>
              <a:off x="1737827" y="2277804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57F887A-4B4E-AC4B-A427-70F1E8789553}"/>
                </a:ext>
              </a:extLst>
            </p:cNvPr>
            <p:cNvSpPr txBox="1"/>
            <p:nvPr/>
          </p:nvSpPr>
          <p:spPr>
            <a:xfrm>
              <a:off x="877161" y="3336808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016E471-D426-ED45-AB06-A382F5B40CC7}"/>
                </a:ext>
              </a:extLst>
            </p:cNvPr>
            <p:cNvSpPr txBox="1"/>
            <p:nvPr/>
          </p:nvSpPr>
          <p:spPr>
            <a:xfrm>
              <a:off x="2963029" y="1595203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DBA5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E860763-11E7-4C49-A41B-91130CD19430}"/>
                </a:ext>
              </a:extLst>
            </p:cNvPr>
            <p:cNvSpPr txBox="1"/>
            <p:nvPr/>
          </p:nvSpPr>
          <p:spPr>
            <a:xfrm>
              <a:off x="3391379" y="2546828"/>
              <a:ext cx="67555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BBC12F5-CBED-D544-9102-617F07FC5768}"/>
                </a:ext>
              </a:extLst>
            </p:cNvPr>
            <p:cNvSpPr txBox="1"/>
            <p:nvPr/>
          </p:nvSpPr>
          <p:spPr>
            <a:xfrm>
              <a:off x="1953697" y="1691773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DBA5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9162770-A99C-1E47-A1DD-A70888883970}"/>
                </a:ext>
              </a:extLst>
            </p:cNvPr>
            <p:cNvSpPr txBox="1"/>
            <p:nvPr/>
          </p:nvSpPr>
          <p:spPr>
            <a:xfrm>
              <a:off x="557466" y="2220062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57EEE7-8F46-194C-8E2E-17810807B4E2}"/>
                </a:ext>
              </a:extLst>
            </p:cNvPr>
            <p:cNvSpPr txBox="1"/>
            <p:nvPr/>
          </p:nvSpPr>
          <p:spPr>
            <a:xfrm>
              <a:off x="1976627" y="1320116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DEA0180-44D1-8447-AB7A-F7C6E620582D}"/>
                </a:ext>
              </a:extLst>
            </p:cNvPr>
            <p:cNvSpPr txBox="1"/>
            <p:nvPr/>
          </p:nvSpPr>
          <p:spPr>
            <a:xfrm>
              <a:off x="3448608" y="2245899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8962A58-71C6-FF47-B0AD-A3397EB3F1DB}"/>
                </a:ext>
              </a:extLst>
            </p:cNvPr>
            <p:cNvSpPr txBox="1"/>
            <p:nvPr/>
          </p:nvSpPr>
          <p:spPr>
            <a:xfrm>
              <a:off x="2983751" y="1897319"/>
              <a:ext cx="8620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67874F7-CD16-B84F-B54E-E0830590CC1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00125" y="1494596"/>
              <a:ext cx="223701" cy="148844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F3E4EB-ED5A-9A49-8660-26CF8FD788AA}"/>
                </a:ext>
              </a:extLst>
            </p:cNvPr>
            <p:cNvSpPr txBox="1"/>
            <p:nvPr/>
          </p:nvSpPr>
          <p:spPr>
            <a:xfrm>
              <a:off x="648984" y="2606521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E57A277-03A9-9E4A-A504-D09D45F6BE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83347" y="2052812"/>
              <a:ext cx="225410" cy="79778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4018C5-A626-D547-90E3-FACA8EBF6453}"/>
                </a:ext>
              </a:extLst>
            </p:cNvPr>
            <p:cNvSpPr txBox="1"/>
            <p:nvPr/>
          </p:nvSpPr>
          <p:spPr>
            <a:xfrm>
              <a:off x="7022315" y="1769127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E125EA3-A534-764B-8216-27EABBCB2F14}"/>
                </a:ext>
              </a:extLst>
            </p:cNvPr>
            <p:cNvSpPr txBox="1"/>
            <p:nvPr/>
          </p:nvSpPr>
          <p:spPr>
            <a:xfrm>
              <a:off x="5811506" y="1529130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BD78FC0-B530-1C4F-981D-FB0414FC3094}"/>
                </a:ext>
              </a:extLst>
            </p:cNvPr>
            <p:cNvSpPr txBox="1"/>
            <p:nvPr/>
          </p:nvSpPr>
          <p:spPr>
            <a:xfrm>
              <a:off x="4675421" y="2920999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E6850862-93B3-CA4A-B6DE-75316BAA34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580159" y="1527254"/>
              <a:ext cx="267625" cy="12542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1D2F22C-C8D0-A348-BFD1-2FDFE91E430C}"/>
                </a:ext>
              </a:extLst>
            </p:cNvPr>
            <p:cNvSpPr txBox="1"/>
            <p:nvPr/>
          </p:nvSpPr>
          <p:spPr>
            <a:xfrm>
              <a:off x="10316431" y="1162488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E1A39B7-B752-C74E-ABC0-86F6A7BD6331}"/>
                </a:ext>
              </a:extLst>
            </p:cNvPr>
            <p:cNvSpPr txBox="1"/>
            <p:nvPr/>
          </p:nvSpPr>
          <p:spPr>
            <a:xfrm>
              <a:off x="9432151" y="1193530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4D7E807-58FF-834B-84C5-3EBF70BD9242}"/>
                </a:ext>
              </a:extLst>
            </p:cNvPr>
            <p:cNvSpPr txBox="1"/>
            <p:nvPr/>
          </p:nvSpPr>
          <p:spPr>
            <a:xfrm>
              <a:off x="8458126" y="2387209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C38AEE09-6921-9345-9424-45EF818AF3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27124" y="1959390"/>
              <a:ext cx="204649" cy="4742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5BE00F2-8139-3447-90EA-76B1065DB48F}"/>
                </a:ext>
              </a:extLst>
            </p:cNvPr>
            <p:cNvSpPr txBox="1"/>
            <p:nvPr/>
          </p:nvSpPr>
          <p:spPr>
            <a:xfrm>
              <a:off x="4403972" y="2201147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8AE9C47-2D70-AF4D-8278-DF064CEB8D87}"/>
                </a:ext>
              </a:extLst>
            </p:cNvPr>
            <p:cNvSpPr txBox="1"/>
            <p:nvPr/>
          </p:nvSpPr>
          <p:spPr>
            <a:xfrm>
              <a:off x="5920730" y="1010270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F73248D-FA4E-A244-B51A-C4E112E5691E}"/>
                </a:ext>
              </a:extLst>
            </p:cNvPr>
            <p:cNvSpPr txBox="1"/>
            <p:nvPr/>
          </p:nvSpPr>
          <p:spPr>
            <a:xfrm>
              <a:off x="7403217" y="1634108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F2E01D9-512F-934C-9B2A-340B637768FC}"/>
                </a:ext>
              </a:extLst>
            </p:cNvPr>
            <p:cNvSpPr txBox="1"/>
            <p:nvPr/>
          </p:nvSpPr>
          <p:spPr>
            <a:xfrm>
              <a:off x="7341620" y="1262907"/>
              <a:ext cx="8620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78396D01-F34F-7F46-8074-B632C462CB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51049" y="976481"/>
              <a:ext cx="192407" cy="162041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3331958F-8573-1041-B579-BBFA86BB65E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593393" y="997224"/>
              <a:ext cx="174376" cy="162174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4184764-29CA-B946-B60A-BAF5E7E0314D}"/>
                </a:ext>
              </a:extLst>
            </p:cNvPr>
            <p:cNvSpPr txBox="1"/>
            <p:nvPr/>
          </p:nvSpPr>
          <p:spPr>
            <a:xfrm>
              <a:off x="8122768" y="1755510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BA29821-7AA0-D441-8712-81D29CADC177}"/>
                </a:ext>
              </a:extLst>
            </p:cNvPr>
            <p:cNvSpPr txBox="1"/>
            <p:nvPr/>
          </p:nvSpPr>
          <p:spPr>
            <a:xfrm>
              <a:off x="8870354" y="782668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1808730-0740-C54D-BEF9-F9C76384BD9D}"/>
                </a:ext>
              </a:extLst>
            </p:cNvPr>
            <p:cNvSpPr txBox="1"/>
            <p:nvPr/>
          </p:nvSpPr>
          <p:spPr>
            <a:xfrm>
              <a:off x="10027427" y="814354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884A4037-A93E-DF49-BD87-C54CA0B2C3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78203" y="989394"/>
              <a:ext cx="168800" cy="202442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4EFAB56-D675-D742-9B1D-83E513196D10}"/>
                </a:ext>
              </a:extLst>
            </p:cNvPr>
            <p:cNvSpPr txBox="1"/>
            <p:nvPr/>
          </p:nvSpPr>
          <p:spPr>
            <a:xfrm>
              <a:off x="615847" y="793958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Cu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F2B5C8C-B76F-524B-A5A5-299586101A5E}"/>
                </a:ext>
              </a:extLst>
            </p:cNvPr>
            <p:cNvSpPr txBox="1"/>
            <p:nvPr/>
          </p:nvSpPr>
          <p:spPr>
            <a:xfrm>
              <a:off x="4407305" y="793958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Ag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B422579-8037-2640-9FDD-ACD96A63240A}"/>
                </a:ext>
              </a:extLst>
            </p:cNvPr>
            <p:cNvSpPr txBox="1"/>
            <p:nvPr/>
          </p:nvSpPr>
          <p:spPr>
            <a:xfrm>
              <a:off x="8192165" y="793957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Au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C9C8B90-1AFE-9A4D-8ADC-A295919F28A8}"/>
                </a:ext>
              </a:extLst>
            </p:cNvPr>
            <p:cNvSpPr txBox="1"/>
            <p:nvPr/>
          </p:nvSpPr>
          <p:spPr>
            <a:xfrm>
              <a:off x="90740" y="640245"/>
              <a:ext cx="7399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8540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36BBF78-5B2A-8242-AF22-1C660E0F9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" y="1917700"/>
            <a:ext cx="10960100" cy="3022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098296-3144-B145-8C32-9B1FA1FD00B9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C-Br break</a:t>
            </a:r>
          </a:p>
        </p:txBody>
      </p:sp>
    </p:spTree>
    <p:extLst>
      <p:ext uri="{BB962C8B-B14F-4D97-AF65-F5344CB8AC3E}">
        <p14:creationId xmlns:p14="http://schemas.microsoft.com/office/powerpoint/2010/main" val="2221598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1F1DDA7C-B83D-534E-A06A-E83410509398}"/>
              </a:ext>
            </a:extLst>
          </p:cNvPr>
          <p:cNvGrpSpPr/>
          <p:nvPr/>
        </p:nvGrpSpPr>
        <p:grpSpPr>
          <a:xfrm>
            <a:off x="848988" y="2205850"/>
            <a:ext cx="10822563" cy="3056983"/>
            <a:chOff x="848988" y="2205850"/>
            <a:chExt cx="10822563" cy="3056983"/>
          </a:xfrm>
        </p:grpSpPr>
        <p:pic>
          <p:nvPicPr>
            <p:cNvPr id="14" name="Picture 13" descr="A picture containing abacus&#10;&#10;Description automatically generated">
              <a:extLst>
                <a:ext uri="{FF2B5EF4-FFF2-40B4-BE49-F238E27FC236}">
                  <a16:creationId xmlns:a16="http://schemas.microsoft.com/office/drawing/2014/main" id="{59800B73-9634-AD49-9632-9B8BF2224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86551" y="2205850"/>
              <a:ext cx="6985000" cy="27178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1DCEFE3-06E2-B74B-BA1A-2FCC8AA9F7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975" r="9704"/>
            <a:stretch/>
          </p:blipFill>
          <p:spPr>
            <a:xfrm>
              <a:off x="848988" y="2609221"/>
              <a:ext cx="3905624" cy="2653612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D5DD570-6431-634F-8912-1B431F672A22}"/>
                </a:ext>
              </a:extLst>
            </p:cNvPr>
            <p:cNvSpPr/>
            <p:nvPr/>
          </p:nvSpPr>
          <p:spPr>
            <a:xfrm>
              <a:off x="1501596" y="3628250"/>
              <a:ext cx="8130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PHYS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3514EF9-A856-574B-B645-9ABEC78A89B6}"/>
                </a:ext>
              </a:extLst>
            </p:cNvPr>
            <p:cNvSpPr/>
            <p:nvPr/>
          </p:nvSpPr>
          <p:spPr>
            <a:xfrm>
              <a:off x="2801800" y="2803918"/>
              <a:ext cx="9284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05D3C27-ED0C-164B-AB41-4A134F01B400}"/>
                </a:ext>
              </a:extLst>
            </p:cNvPr>
            <p:cNvSpPr/>
            <p:nvPr/>
          </p:nvSpPr>
          <p:spPr>
            <a:xfrm>
              <a:off x="4074167" y="4176748"/>
              <a:ext cx="80021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1382CB2-DFA4-864E-91B0-971C5F9130FC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C-Cl break</a:t>
            </a:r>
          </a:p>
        </p:txBody>
      </p:sp>
    </p:spTree>
    <p:extLst>
      <p:ext uri="{BB962C8B-B14F-4D97-AF65-F5344CB8AC3E}">
        <p14:creationId xmlns:p14="http://schemas.microsoft.com/office/powerpoint/2010/main" val="3779934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F13B25FD-DE65-F94E-AA4F-40F6A9FF1C3D}"/>
              </a:ext>
            </a:extLst>
          </p:cNvPr>
          <p:cNvGrpSpPr/>
          <p:nvPr/>
        </p:nvGrpSpPr>
        <p:grpSpPr>
          <a:xfrm>
            <a:off x="463744" y="2358782"/>
            <a:ext cx="11398057" cy="3164192"/>
            <a:chOff x="463744" y="2358782"/>
            <a:chExt cx="11398057" cy="3164192"/>
          </a:xfrm>
        </p:grpSpPr>
        <p:pic>
          <p:nvPicPr>
            <p:cNvPr id="10" name="Picture 9" descr="A picture containing abacus&#10;&#10;Description automatically generated">
              <a:extLst>
                <a:ext uri="{FF2B5EF4-FFF2-40B4-BE49-F238E27FC236}">
                  <a16:creationId xmlns:a16="http://schemas.microsoft.com/office/drawing/2014/main" id="{99A78158-F148-CF48-B0F1-10E4CDC7B1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62501" y="2358782"/>
              <a:ext cx="7099300" cy="27432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6D407A6-EDCB-9943-9FFD-BA43B95056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6388" r="9451"/>
            <a:stretch/>
          </p:blipFill>
          <p:spPr>
            <a:xfrm>
              <a:off x="463744" y="2457166"/>
              <a:ext cx="4448286" cy="306580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1B75FA4-F65B-0F48-B6A0-DA371A80FF42}"/>
                </a:ext>
              </a:extLst>
            </p:cNvPr>
            <p:cNvSpPr/>
            <p:nvPr/>
          </p:nvSpPr>
          <p:spPr>
            <a:xfrm>
              <a:off x="1237981" y="3645717"/>
              <a:ext cx="8130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PHYS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B52D940-EFED-E34A-AB14-828720726F09}"/>
                </a:ext>
              </a:extLst>
            </p:cNvPr>
            <p:cNvSpPr/>
            <p:nvPr/>
          </p:nvSpPr>
          <p:spPr>
            <a:xfrm>
              <a:off x="2288391" y="2673086"/>
              <a:ext cx="9284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A3F86CE-FC16-734A-9153-5E0BBF3DED4E}"/>
                </a:ext>
              </a:extLst>
            </p:cNvPr>
            <p:cNvSpPr/>
            <p:nvPr/>
          </p:nvSpPr>
          <p:spPr>
            <a:xfrm>
              <a:off x="4223582" y="4300325"/>
              <a:ext cx="80021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FE49A28-6A8F-A342-86BD-3322CB142251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C-I break</a:t>
            </a:r>
          </a:p>
        </p:txBody>
      </p:sp>
    </p:spTree>
    <p:extLst>
      <p:ext uri="{BB962C8B-B14F-4D97-AF65-F5344CB8AC3E}">
        <p14:creationId xmlns:p14="http://schemas.microsoft.com/office/powerpoint/2010/main" val="3414123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56BB7A-246C-6948-BC08-DE602C6EB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1898650"/>
            <a:ext cx="111506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6630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53942</TotalTime>
  <Words>135</Words>
  <Application>Microsoft Macintosh PowerPoint</Application>
  <PresentationFormat>Widescreen</PresentationFormat>
  <Paragraphs>96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Zhenzhe Zhang</dc:creator>
  <cp:lastModifiedBy>Rustam Khaliullin, Dr</cp:lastModifiedBy>
  <cp:revision>193</cp:revision>
  <cp:lastPrinted>2021-08-31T02:52:24Z</cp:lastPrinted>
  <dcterms:created xsi:type="dcterms:W3CDTF">2021-04-16T23:40:12Z</dcterms:created>
  <dcterms:modified xsi:type="dcterms:W3CDTF">2021-08-31T03:14:15Z</dcterms:modified>
</cp:coreProperties>
</file>

<file path=docProps/thumbnail.jpeg>
</file>